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</p:sldIdLst>
  <p:notesMasterIdLst>
    <p:notesMasterId r:id="rId18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arget="slides/slide126.xml" Type="http://schemas.openxmlformats.org/officeDocument/2006/relationships/slide"/>  <Relationship Id="rId128" Target="slides/slide127.xml" Type="http://schemas.openxmlformats.org/officeDocument/2006/relationships/slide"/>  <Relationship Id="rId129" Target="slides/slide128.xml" Type="http://schemas.openxmlformats.org/officeDocument/2006/relationships/slide"/>  <Relationship Id="rId130" Target="slides/slide129.xml" Type="http://schemas.openxmlformats.org/officeDocument/2006/relationships/slide"/>  <Relationship Id="rId131" Target="slides/slide130.xml" Type="http://schemas.openxmlformats.org/officeDocument/2006/relationships/slide"/>  <Relationship Id="rId132" Target="slides/slide131.xml" Type="http://schemas.openxmlformats.org/officeDocument/2006/relationships/slide"/>  <Relationship Id="rId133" Target="slides/slide132.xml" Type="http://schemas.openxmlformats.org/officeDocument/2006/relationships/slide"/>  <Relationship Id="rId134" Target="slides/slide133.xml" Type="http://schemas.openxmlformats.org/officeDocument/2006/relationships/slide"/>  <Relationship Id="rId135" Target="slides/slide134.xml" Type="http://schemas.openxmlformats.org/officeDocument/2006/relationships/slide"/>  <Relationship Id="rId136" Target="slides/slide135.xml" Type="http://schemas.openxmlformats.org/officeDocument/2006/relationships/slide"/>  <Relationship Id="rId137" Target="slides/slide136.xml" Type="http://schemas.openxmlformats.org/officeDocument/2006/relationships/slide"/>  <Relationship Id="rId138" Target="slides/slide137.xml" Type="http://schemas.openxmlformats.org/officeDocument/2006/relationships/slide"/>  <Relationship Id="rId139" Target="slides/slide138.xml" Type="http://schemas.openxmlformats.org/officeDocument/2006/relationships/slide"/>  <Relationship Id="rId140" Target="slides/slide139.xml" Type="http://schemas.openxmlformats.org/officeDocument/2006/relationships/slide"/>  <Relationship Id="rId141" Target="slides/slide140.xml" Type="http://schemas.openxmlformats.org/officeDocument/2006/relationships/slide"/>  <Relationship Id="rId142" Target="slides/slide141.xml" Type="http://schemas.openxmlformats.org/officeDocument/2006/relationships/slide"/>  <Relationship Id="rId143" Target="slides/slide142.xml" Type="http://schemas.openxmlformats.org/officeDocument/2006/relationships/slide"/>  <Relationship Id="rId144" Target="slides/slide143.xml" Type="http://schemas.openxmlformats.org/officeDocument/2006/relationships/slide"/>  <Relationship Id="rId145" Target="slides/slide144.xml" Type="http://schemas.openxmlformats.org/officeDocument/2006/relationships/slide"/>  <Relationship Id="rId146" Target="slides/slide145.xml" Type="http://schemas.openxmlformats.org/officeDocument/2006/relationships/slide"/>  <Relationship Id="rId147" Target="slides/slide146.xml" Type="http://schemas.openxmlformats.org/officeDocument/2006/relationships/slide"/>  <Relationship Id="rId148" Target="slides/slide147.xml" Type="http://schemas.openxmlformats.org/officeDocument/2006/relationships/slide"/>  <Relationship Id="rId149" Target="slides/slide148.xml" Type="http://schemas.openxmlformats.org/officeDocument/2006/relationships/slide"/>  <Relationship Id="rId150" Target="slides/slide149.xml" Type="http://schemas.openxmlformats.org/officeDocument/2006/relationships/slide"/>  <Relationship Id="rId151" Target="slides/slide150.xml" Type="http://schemas.openxmlformats.org/officeDocument/2006/relationships/slide"/>  <Relationship Id="rId152" Target="slides/slide151.xml" Type="http://schemas.openxmlformats.org/officeDocument/2006/relationships/slide"/>  <Relationship Id="rId153" Target="slides/slide152.xml" Type="http://schemas.openxmlformats.org/officeDocument/2006/relationships/slide"/>  <Relationship Id="rId154" Target="slides/slide153.xml" Type="http://schemas.openxmlformats.org/officeDocument/2006/relationships/slide"/>  <Relationship Id="rId155" Target="slides/slide154.xml" Type="http://schemas.openxmlformats.org/officeDocument/2006/relationships/slide"/>  <Relationship Id="rId156" Target="slides/slide155.xml" Type="http://schemas.openxmlformats.org/officeDocument/2006/relationships/slide"/>  <Relationship Id="rId157" Target="slides/slide156.xml" Type="http://schemas.openxmlformats.org/officeDocument/2006/relationships/slide"/>  <Relationship Id="rId158" Target="slides/slide157.xml" Type="http://schemas.openxmlformats.org/officeDocument/2006/relationships/slide"/>  <Relationship Id="rId159" Target="slides/slide158.xml" Type="http://schemas.openxmlformats.org/officeDocument/2006/relationships/slide"/>  <Relationship Id="rId160" Target="slides/slide159.xml" Type="http://schemas.openxmlformats.org/officeDocument/2006/relationships/slide"/>  <Relationship Id="rId161" Target="slides/slide160.xml" Type="http://schemas.openxmlformats.org/officeDocument/2006/relationships/slide"/>  <Relationship Id="rId162" Target="slides/slide161.xml" Type="http://schemas.openxmlformats.org/officeDocument/2006/relationships/slide"/>  <Relationship Id="rId163" Target="slides/slide162.xml" Type="http://schemas.openxmlformats.org/officeDocument/2006/relationships/slide"/>  <Relationship Id="rId164" Target="slides/slide163.xml" Type="http://schemas.openxmlformats.org/officeDocument/2006/relationships/slide"/>  <Relationship Id="rId165" Target="slides/slide164.xml" Type="http://schemas.openxmlformats.org/officeDocument/2006/relationships/slide"/>  <Relationship Id="rId166" Target="slides/slide165.xml" Type="http://schemas.openxmlformats.org/officeDocument/2006/relationships/slide"/>  <Relationship Id="rId167" Target="slides/slide166.xml" Type="http://schemas.openxmlformats.org/officeDocument/2006/relationships/slide"/>  <Relationship Id="rId168" Target="slides/slide167.xml" Type="http://schemas.openxmlformats.org/officeDocument/2006/relationships/slide"/>  <Relationship Id="rId169" Target="slides/slide168.xml" Type="http://schemas.openxmlformats.org/officeDocument/2006/relationships/slide"/>  <Relationship Id="rId170" Target="slides/slide169.xml" Type="http://schemas.openxmlformats.org/officeDocument/2006/relationships/slide"/>  <Relationship Id="rId171" Target="slides/slide170.xml" Type="http://schemas.openxmlformats.org/officeDocument/2006/relationships/slide"/>  <Relationship Id="rId172" Target="slides/slide171.xml" Type="http://schemas.openxmlformats.org/officeDocument/2006/relationships/slide"/>  <Relationship Id="rId173" Target="slides/slide172.xml" Type="http://schemas.openxmlformats.org/officeDocument/2006/relationships/slide"/>  <Relationship Id="rId174" Target="slides/slide173.xml" Type="http://schemas.openxmlformats.org/officeDocument/2006/relationships/slide"/>  <Relationship Id="rId175" Target="slides/slide174.xml" Type="http://schemas.openxmlformats.org/officeDocument/2006/relationships/slide"/>  <Relationship Id="rId176" Target="slides/slide175.xml" Type="http://schemas.openxmlformats.org/officeDocument/2006/relationships/slide"/>  <Relationship Id="rId177" Target="slides/slide176.xml" Type="http://schemas.openxmlformats.org/officeDocument/2006/relationships/slide"/>  <Relationship Id="rId178" Target="slides/slide177.xml" Type="http://schemas.openxmlformats.org/officeDocument/2006/relationships/slide"/>  <Relationship Id="rId179" Target="slides/slide178.xml" Type="http://schemas.openxmlformats.org/officeDocument/2006/relationships/slide"/>  <Relationship Id="rId180" Target="slides/slide179.xml" Type="http://schemas.openxmlformats.org/officeDocument/2006/relationships/slide"/>  <Relationship Id="rId181" Target="slides/slide180.xml" Type="http://schemas.openxmlformats.org/officeDocument/2006/relationships/slide"/>  <Relationship Id="rId182" Target="slides/slide181.xml" Type="http://schemas.openxmlformats.org/officeDocument/2006/relationships/slide"/>  <Relationship Id="rId183" Type="http://schemas.openxmlformats.org/officeDocument/2006/relationships/presProps" Target="presProps.xml"/>  <Relationship Id="rId184" Type="http://schemas.openxmlformats.org/officeDocument/2006/relationships/viewProps" Target="viewProps.xml"/>  <Relationship Id="rId185" Type="http://schemas.openxmlformats.org/officeDocument/2006/relationships/theme" Target="theme/theme1.xml"/>  <Relationship Id="rId186" Type="http://schemas.openxmlformats.org/officeDocument/2006/relationships/tableStyles" Target="tableStyles.xml"/>  <Relationship Id="rId18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13.xml.rels><?xml version="1.0" encoding="UTF-8" standalone="yes"?>
<Relationships xmlns="http://schemas.openxmlformats.org/package/2006/relationships"><Relationship Id="rId1" Target="../media/image1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3.xml" Type="http://schemas.openxmlformats.org/officeDocument/2006/relationships/notesSlide"/></Relationships>
</file>

<file path=ppt/slides/_rels/slide114.xml.rels><?xml version="1.0" encoding="UTF-8" standalone="yes"?>
<Relationships xmlns="http://schemas.openxmlformats.org/package/2006/relationships"><Relationship Id="rId1" Target="../media/image1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4.xml" Type="http://schemas.openxmlformats.org/officeDocument/2006/relationships/notesSlide"/></Relationships>
</file>

<file path=ppt/slides/_rels/slide115.xml.rels><?xml version="1.0" encoding="UTF-8" standalone="yes"?>
<Relationships xmlns="http://schemas.openxmlformats.org/package/2006/relationships"><Relationship Id="rId1" Target="../media/image1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5.xml" Type="http://schemas.openxmlformats.org/officeDocument/2006/relationships/notesSlide"/></Relationships>
</file>

<file path=ppt/slides/_rels/slide116.xml.rels><?xml version="1.0" encoding="UTF-8" standalone="yes"?>
<Relationships xmlns="http://schemas.openxmlformats.org/package/2006/relationships"><Relationship Id="rId1" Target="../media/image1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6.xml" Type="http://schemas.openxmlformats.org/officeDocument/2006/relationships/notesSlide"/></Relationships>
</file>

<file path=ppt/slides/_rels/slide117.xml.rels><?xml version="1.0" encoding="UTF-8" standalone="yes"?>
<Relationships xmlns="http://schemas.openxmlformats.org/package/2006/relationships"><Relationship Id="rId1" Target="../media/image1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7.xml" Type="http://schemas.openxmlformats.org/officeDocument/2006/relationships/notesSlide"/></Relationships>
</file>

<file path=ppt/slides/_rels/slide118.xml.rels><?xml version="1.0" encoding="UTF-8" standalone="yes"?>
<Relationships xmlns="http://schemas.openxmlformats.org/package/2006/relationships"><Relationship Id="rId1" Target="../media/image1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8.xml" Type="http://schemas.openxmlformats.org/officeDocument/2006/relationships/notesSlide"/></Relationships>
</file>

<file path=ppt/slides/_rels/slide119.xml.rels><?xml version="1.0" encoding="UTF-8" standalone="yes"?>
<Relationships xmlns="http://schemas.openxmlformats.org/package/2006/relationships"><Relationship Id="rId1" Target="../media/image1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9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20.xml.rels><?xml version="1.0" encoding="UTF-8" standalone="yes"?>
<Relationships xmlns="http://schemas.openxmlformats.org/package/2006/relationships"><Relationship Id="rId1" Target="../media/image1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0.xml" Type="http://schemas.openxmlformats.org/officeDocument/2006/relationships/notesSlide"/></Relationships>
</file>

<file path=ppt/slides/_rels/slide121.xml.rels><?xml version="1.0" encoding="UTF-8" standalone="yes"?>
<Relationships xmlns="http://schemas.openxmlformats.org/package/2006/relationships"><Relationship Id="rId1" Target="../media/image1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1.xml" Type="http://schemas.openxmlformats.org/officeDocument/2006/relationships/notesSlide"/></Relationships>
</file>

<file path=ppt/slides/_rels/slide122.xml.rels><?xml version="1.0" encoding="UTF-8" standalone="yes"?>
<Relationships xmlns="http://schemas.openxmlformats.org/package/2006/relationships"><Relationship Id="rId1" Target="../media/image1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2.xml" Type="http://schemas.openxmlformats.org/officeDocument/2006/relationships/notesSlide"/></Relationships>
</file>

<file path=ppt/slides/_rels/slide123.xml.rels><?xml version="1.0" encoding="UTF-8" standalone="yes"?>
<Relationships xmlns="http://schemas.openxmlformats.org/package/2006/relationships"><Relationship Id="rId1" Target="../media/image1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3.xml" Type="http://schemas.openxmlformats.org/officeDocument/2006/relationships/notesSlide"/></Relationships>
</file>

<file path=ppt/slides/_rels/slide124.xml.rels><?xml version="1.0" encoding="UTF-8" standalone="yes"?>
<Relationships xmlns="http://schemas.openxmlformats.org/package/2006/relationships"><Relationship Id="rId1" Target="../media/image1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4.xml" Type="http://schemas.openxmlformats.org/officeDocument/2006/relationships/notesSlide"/></Relationships>
</file>

<file path=ppt/slides/_rels/slide125.xml.rels><?xml version="1.0" encoding="UTF-8" standalone="yes"?>
<Relationships xmlns="http://schemas.openxmlformats.org/package/2006/relationships"><Relationship Id="rId1" Target="../media/image1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5.xml" Type="http://schemas.openxmlformats.org/officeDocument/2006/relationships/notesSlide"/></Relationships>
</file>

<file path=ppt/slides/_rels/slide126.xml.rels><?xml version="1.0" encoding="UTF-8" standalone="yes"?>
<Relationships xmlns="http://schemas.openxmlformats.org/package/2006/relationships"><Relationship Id="rId1" Target="../media/image1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6.xml" Type="http://schemas.openxmlformats.org/officeDocument/2006/relationships/notesSlide"/></Relationships>
</file>

<file path=ppt/slides/_rels/slide127.xml.rels><?xml version="1.0" encoding="UTF-8" standalone="yes"?>
<Relationships xmlns="http://schemas.openxmlformats.org/package/2006/relationships"><Relationship Id="rId1" Target="../media/image1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7.xml" Type="http://schemas.openxmlformats.org/officeDocument/2006/relationships/notesSlide"/></Relationships>
</file>

<file path=ppt/slides/_rels/slide128.xml.rels><?xml version="1.0" encoding="UTF-8" standalone="yes"?>
<Relationships xmlns="http://schemas.openxmlformats.org/package/2006/relationships"><Relationship Id="rId1" Target="../media/image1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8.xml" Type="http://schemas.openxmlformats.org/officeDocument/2006/relationships/notesSlide"/></Relationships>
</file>

<file path=ppt/slides/_rels/slide129.xml.rels><?xml version="1.0" encoding="UTF-8" standalone="yes"?>
<Relationships xmlns="http://schemas.openxmlformats.org/package/2006/relationships"><Relationship Id="rId1" Target="../media/image1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9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30.xml.rels><?xml version="1.0" encoding="UTF-8" standalone="yes"?>
<Relationships xmlns="http://schemas.openxmlformats.org/package/2006/relationships"><Relationship Id="rId1" Target="../media/image1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0.xml" Type="http://schemas.openxmlformats.org/officeDocument/2006/relationships/notesSlide"/></Relationships>
</file>

<file path=ppt/slides/_rels/slide131.xml.rels><?xml version="1.0" encoding="UTF-8" standalone="yes"?>
<Relationships xmlns="http://schemas.openxmlformats.org/package/2006/relationships"><Relationship Id="rId1" Target="../media/image1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1.xml" Type="http://schemas.openxmlformats.org/officeDocument/2006/relationships/notesSlide"/></Relationships>
</file>

<file path=ppt/slides/_rels/slide132.xml.rels><?xml version="1.0" encoding="UTF-8" standalone="yes"?>
<Relationships xmlns="http://schemas.openxmlformats.org/package/2006/relationships"><Relationship Id="rId1" Target="../media/image1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2.xml" Type="http://schemas.openxmlformats.org/officeDocument/2006/relationships/notesSlide"/></Relationships>
</file>

<file path=ppt/slides/_rels/slide133.xml.rels><?xml version="1.0" encoding="UTF-8" standalone="yes"?>
<Relationships xmlns="http://schemas.openxmlformats.org/package/2006/relationships"><Relationship Id="rId1" Target="../media/image1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3.xml" Type="http://schemas.openxmlformats.org/officeDocument/2006/relationships/notesSlide"/></Relationships>
</file>

<file path=ppt/slides/_rels/slide134.xml.rels><?xml version="1.0" encoding="UTF-8" standalone="yes"?>
<Relationships xmlns="http://schemas.openxmlformats.org/package/2006/relationships"><Relationship Id="rId1" Target="../media/image1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4.xml" Type="http://schemas.openxmlformats.org/officeDocument/2006/relationships/notesSlide"/></Relationships>
</file>

<file path=ppt/slides/_rels/slide135.xml.rels><?xml version="1.0" encoding="UTF-8" standalone="yes"?>
<Relationships xmlns="http://schemas.openxmlformats.org/package/2006/relationships"><Relationship Id="rId1" Target="../media/image1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5.xml" Type="http://schemas.openxmlformats.org/officeDocument/2006/relationships/notesSlide"/></Relationships>
</file>

<file path=ppt/slides/_rels/slide136.xml.rels><?xml version="1.0" encoding="UTF-8" standalone="yes"?>
<Relationships xmlns="http://schemas.openxmlformats.org/package/2006/relationships"><Relationship Id="rId1" Target="../media/image1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6.xml" Type="http://schemas.openxmlformats.org/officeDocument/2006/relationships/notesSlide"/></Relationships>
</file>

<file path=ppt/slides/_rels/slide137.xml.rels><?xml version="1.0" encoding="UTF-8" standalone="yes"?>
<Relationships xmlns="http://schemas.openxmlformats.org/package/2006/relationships"><Relationship Id="rId1" Target="../media/image1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7.xml" Type="http://schemas.openxmlformats.org/officeDocument/2006/relationships/notesSlide"/></Relationships>
</file>

<file path=ppt/slides/_rels/slide138.xml.rels><?xml version="1.0" encoding="UTF-8" standalone="yes"?>
<Relationships xmlns="http://schemas.openxmlformats.org/package/2006/relationships"><Relationship Id="rId1" Target="../media/image1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8.xml" Type="http://schemas.openxmlformats.org/officeDocument/2006/relationships/notesSlide"/></Relationships>
</file>

<file path=ppt/slides/_rels/slide139.xml.rels><?xml version="1.0" encoding="UTF-8" standalone="yes"?>
<Relationships xmlns="http://schemas.openxmlformats.org/package/2006/relationships"><Relationship Id="rId1" Target="../media/image1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9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40.xml.rels><?xml version="1.0" encoding="UTF-8" standalone="yes"?>
<Relationships xmlns="http://schemas.openxmlformats.org/package/2006/relationships"><Relationship Id="rId1" Target="../media/image1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0.xml" Type="http://schemas.openxmlformats.org/officeDocument/2006/relationships/notesSlide"/></Relationships>
</file>

<file path=ppt/slides/_rels/slide141.xml.rels><?xml version="1.0" encoding="UTF-8" standalone="yes"?>
<Relationships xmlns="http://schemas.openxmlformats.org/package/2006/relationships"><Relationship Id="rId1" Target="../media/image1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1.xml" Type="http://schemas.openxmlformats.org/officeDocument/2006/relationships/notesSlide"/></Relationships>
</file>

<file path=ppt/slides/_rels/slide142.xml.rels><?xml version="1.0" encoding="UTF-8" standalone="yes"?>
<Relationships xmlns="http://schemas.openxmlformats.org/package/2006/relationships"><Relationship Id="rId1" Target="../media/image1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2.xml" Type="http://schemas.openxmlformats.org/officeDocument/2006/relationships/notesSlide"/></Relationships>
</file>

<file path=ppt/slides/_rels/slide143.xml.rels><?xml version="1.0" encoding="UTF-8" standalone="yes"?>
<Relationships xmlns="http://schemas.openxmlformats.org/package/2006/relationships"><Relationship Id="rId1" Target="../media/image1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3.xml" Type="http://schemas.openxmlformats.org/officeDocument/2006/relationships/notesSlide"/></Relationships>
</file>

<file path=ppt/slides/_rels/slide144.xml.rels><?xml version="1.0" encoding="UTF-8" standalone="yes"?>
<Relationships xmlns="http://schemas.openxmlformats.org/package/2006/relationships"><Relationship Id="rId1" Target="../media/image1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4.xml" Type="http://schemas.openxmlformats.org/officeDocument/2006/relationships/notesSlide"/></Relationships>
</file>

<file path=ppt/slides/_rels/slide145.xml.rels><?xml version="1.0" encoding="UTF-8" standalone="yes"?>
<Relationships xmlns="http://schemas.openxmlformats.org/package/2006/relationships"><Relationship Id="rId1" Target="../media/image1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5.xml" Type="http://schemas.openxmlformats.org/officeDocument/2006/relationships/notesSlide"/></Relationships>
</file>

<file path=ppt/slides/_rels/slide146.xml.rels><?xml version="1.0" encoding="UTF-8" standalone="yes"?>
<Relationships xmlns="http://schemas.openxmlformats.org/package/2006/relationships"><Relationship Id="rId1" Target="../media/image1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6.xml" Type="http://schemas.openxmlformats.org/officeDocument/2006/relationships/notesSlide"/></Relationships>
</file>

<file path=ppt/slides/_rels/slide147.xml.rels><?xml version="1.0" encoding="UTF-8" standalone="yes"?>
<Relationships xmlns="http://schemas.openxmlformats.org/package/2006/relationships"><Relationship Id="rId1" Target="../media/image1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7.xml" Type="http://schemas.openxmlformats.org/officeDocument/2006/relationships/notesSlide"/></Relationships>
</file>

<file path=ppt/slides/_rels/slide148.xml.rels><?xml version="1.0" encoding="UTF-8" standalone="yes"?>
<Relationships xmlns="http://schemas.openxmlformats.org/package/2006/relationships"><Relationship Id="rId1" Target="../media/image1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8.xml" Type="http://schemas.openxmlformats.org/officeDocument/2006/relationships/notesSlide"/></Relationships>
</file>

<file path=ppt/slides/_rels/slide149.xml.rels><?xml version="1.0" encoding="UTF-8" standalone="yes"?>
<Relationships xmlns="http://schemas.openxmlformats.org/package/2006/relationships"><Relationship Id="rId1" Target="../media/image1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9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50.xml.rels><?xml version="1.0" encoding="UTF-8" standalone="yes"?>
<Relationships xmlns="http://schemas.openxmlformats.org/package/2006/relationships"><Relationship Id="rId1" Target="../media/image1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0.xml" Type="http://schemas.openxmlformats.org/officeDocument/2006/relationships/notesSlide"/></Relationships>
</file>

<file path=ppt/slides/_rels/slide151.xml.rels><?xml version="1.0" encoding="UTF-8" standalone="yes"?>
<Relationships xmlns="http://schemas.openxmlformats.org/package/2006/relationships"><Relationship Id="rId1" Target="../media/image1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1.xml" Type="http://schemas.openxmlformats.org/officeDocument/2006/relationships/notesSlide"/></Relationships>
</file>

<file path=ppt/slides/_rels/slide152.xml.rels><?xml version="1.0" encoding="UTF-8" standalone="yes"?>
<Relationships xmlns="http://schemas.openxmlformats.org/package/2006/relationships"><Relationship Id="rId1" Target="../media/image1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2.xml" Type="http://schemas.openxmlformats.org/officeDocument/2006/relationships/notesSlide"/></Relationships>
</file>

<file path=ppt/slides/_rels/slide153.xml.rels><?xml version="1.0" encoding="UTF-8" standalone="yes"?>
<Relationships xmlns="http://schemas.openxmlformats.org/package/2006/relationships"><Relationship Id="rId1" Target="../media/image1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3.xml" Type="http://schemas.openxmlformats.org/officeDocument/2006/relationships/notesSlide"/></Relationships>
</file>

<file path=ppt/slides/_rels/slide154.xml.rels><?xml version="1.0" encoding="UTF-8" standalone="yes"?>
<Relationships xmlns="http://schemas.openxmlformats.org/package/2006/relationships"><Relationship Id="rId1" Target="../media/image1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4.xml" Type="http://schemas.openxmlformats.org/officeDocument/2006/relationships/notesSlide"/></Relationships>
</file>

<file path=ppt/slides/_rels/slide155.xml.rels><?xml version="1.0" encoding="UTF-8" standalone="yes"?>
<Relationships xmlns="http://schemas.openxmlformats.org/package/2006/relationships"><Relationship Id="rId1" Target="../media/image1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5.xml" Type="http://schemas.openxmlformats.org/officeDocument/2006/relationships/notesSlide"/></Relationships>
</file>

<file path=ppt/slides/_rels/slide156.xml.rels><?xml version="1.0" encoding="UTF-8" standalone="yes"?>
<Relationships xmlns="http://schemas.openxmlformats.org/package/2006/relationships"><Relationship Id="rId1" Target="../media/image1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6.xml" Type="http://schemas.openxmlformats.org/officeDocument/2006/relationships/notesSlide"/></Relationships>
</file>

<file path=ppt/slides/_rels/slide157.xml.rels><?xml version="1.0" encoding="UTF-8" standalone="yes"?>
<Relationships xmlns="http://schemas.openxmlformats.org/package/2006/relationships"><Relationship Id="rId1" Target="../media/image1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7.xml" Type="http://schemas.openxmlformats.org/officeDocument/2006/relationships/notesSlide"/></Relationships>
</file>

<file path=ppt/slides/_rels/slide158.xml.rels><?xml version="1.0" encoding="UTF-8" standalone="yes"?>
<Relationships xmlns="http://schemas.openxmlformats.org/package/2006/relationships"><Relationship Id="rId1" Target="../media/image1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8.xml" Type="http://schemas.openxmlformats.org/officeDocument/2006/relationships/notesSlide"/></Relationships>
</file>

<file path=ppt/slides/_rels/slide159.xml.rels><?xml version="1.0" encoding="UTF-8" standalone="yes"?>
<Relationships xmlns="http://schemas.openxmlformats.org/package/2006/relationships"><Relationship Id="rId1" Target="../media/image1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9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60.xml.rels><?xml version="1.0" encoding="UTF-8" standalone="yes"?>
<Relationships xmlns="http://schemas.openxmlformats.org/package/2006/relationships"><Relationship Id="rId1" Target="../media/image1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0.xml" Type="http://schemas.openxmlformats.org/officeDocument/2006/relationships/notesSlide"/></Relationships>
</file>

<file path=ppt/slides/_rels/slide161.xml.rels><?xml version="1.0" encoding="UTF-8" standalone="yes"?>
<Relationships xmlns="http://schemas.openxmlformats.org/package/2006/relationships"><Relationship Id="rId1" Target="../media/image1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1.xml" Type="http://schemas.openxmlformats.org/officeDocument/2006/relationships/notesSlide"/></Relationships>
</file>

<file path=ppt/slides/_rels/slide162.xml.rels><?xml version="1.0" encoding="UTF-8" standalone="yes"?>
<Relationships xmlns="http://schemas.openxmlformats.org/package/2006/relationships"><Relationship Id="rId1" Target="../media/image1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2.xml" Type="http://schemas.openxmlformats.org/officeDocument/2006/relationships/notesSlide"/></Relationships>
</file>

<file path=ppt/slides/_rels/slide163.xml.rels><?xml version="1.0" encoding="UTF-8" standalone="yes"?>
<Relationships xmlns="http://schemas.openxmlformats.org/package/2006/relationships"><Relationship Id="rId1" Target="../media/image1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3.xml" Type="http://schemas.openxmlformats.org/officeDocument/2006/relationships/notesSlide"/></Relationships>
</file>

<file path=ppt/slides/_rels/slide164.xml.rels><?xml version="1.0" encoding="UTF-8" standalone="yes"?>
<Relationships xmlns="http://schemas.openxmlformats.org/package/2006/relationships"><Relationship Id="rId1" Target="../media/image1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4.xml" Type="http://schemas.openxmlformats.org/officeDocument/2006/relationships/notesSlide"/></Relationships>
</file>

<file path=ppt/slides/_rels/slide165.xml.rels><?xml version="1.0" encoding="UTF-8" standalone="yes"?>
<Relationships xmlns="http://schemas.openxmlformats.org/package/2006/relationships"><Relationship Id="rId1" Target="../media/image1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5.xml" Type="http://schemas.openxmlformats.org/officeDocument/2006/relationships/notesSlide"/></Relationships>
</file>

<file path=ppt/slides/_rels/slide166.xml.rels><?xml version="1.0" encoding="UTF-8" standalone="yes"?>
<Relationships xmlns="http://schemas.openxmlformats.org/package/2006/relationships"><Relationship Id="rId1" Target="../media/image1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6.xml" Type="http://schemas.openxmlformats.org/officeDocument/2006/relationships/notesSlide"/></Relationships>
</file>

<file path=ppt/slides/_rels/slide167.xml.rels><?xml version="1.0" encoding="UTF-8" standalone="yes"?>
<Relationships xmlns="http://schemas.openxmlformats.org/package/2006/relationships"><Relationship Id="rId1" Target="../media/image1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7.xml" Type="http://schemas.openxmlformats.org/officeDocument/2006/relationships/notesSlide"/></Relationships>
</file>

<file path=ppt/slides/_rels/slide168.xml.rels><?xml version="1.0" encoding="UTF-8" standalone="yes"?>
<Relationships xmlns="http://schemas.openxmlformats.org/package/2006/relationships"><Relationship Id="rId1" Target="../media/image1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8.xml" Type="http://schemas.openxmlformats.org/officeDocument/2006/relationships/notesSlide"/></Relationships>
</file>

<file path=ppt/slides/_rels/slide169.xml.rels><?xml version="1.0" encoding="UTF-8" standalone="yes"?>
<Relationships xmlns="http://schemas.openxmlformats.org/package/2006/relationships"><Relationship Id="rId1" Target="../media/image1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9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70.xml.rels><?xml version="1.0" encoding="UTF-8" standalone="yes"?>
<Relationships xmlns="http://schemas.openxmlformats.org/package/2006/relationships"><Relationship Id="rId1" Target="../media/image1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0.xml" Type="http://schemas.openxmlformats.org/officeDocument/2006/relationships/notesSlide"/></Relationships>
</file>

<file path=ppt/slides/_rels/slide171.xml.rels><?xml version="1.0" encoding="UTF-8" standalone="yes"?>
<Relationships xmlns="http://schemas.openxmlformats.org/package/2006/relationships"><Relationship Id="rId1" Target="../media/image1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1.xml" Type="http://schemas.openxmlformats.org/officeDocument/2006/relationships/notesSlide"/></Relationships>
</file>

<file path=ppt/slides/_rels/slide172.xml.rels><?xml version="1.0" encoding="UTF-8" standalone="yes"?>
<Relationships xmlns="http://schemas.openxmlformats.org/package/2006/relationships"><Relationship Id="rId1" Target="../media/image1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2.xml" Type="http://schemas.openxmlformats.org/officeDocument/2006/relationships/notesSlide"/></Relationships>
</file>

<file path=ppt/slides/_rels/slide173.xml.rels><?xml version="1.0" encoding="UTF-8" standalone="yes"?>
<Relationships xmlns="http://schemas.openxmlformats.org/package/2006/relationships"><Relationship Id="rId1" Target="../media/image1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3.xml" Type="http://schemas.openxmlformats.org/officeDocument/2006/relationships/notesSlide"/></Relationships>
</file>

<file path=ppt/slides/_rels/slide174.xml.rels><?xml version="1.0" encoding="UTF-8" standalone="yes"?>
<Relationships xmlns="http://schemas.openxmlformats.org/package/2006/relationships"><Relationship Id="rId1" Target="../media/image1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4.xml" Type="http://schemas.openxmlformats.org/officeDocument/2006/relationships/notesSlide"/></Relationships>
</file>

<file path=ppt/slides/_rels/slide175.xml.rels><?xml version="1.0" encoding="UTF-8" standalone="yes"?>
<Relationships xmlns="http://schemas.openxmlformats.org/package/2006/relationships"><Relationship Id="rId1" Target="../media/image1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5.xml" Type="http://schemas.openxmlformats.org/officeDocument/2006/relationships/notesSlide"/></Relationships>
</file>

<file path=ppt/slides/_rels/slide176.xml.rels><?xml version="1.0" encoding="UTF-8" standalone="yes"?>
<Relationships xmlns="http://schemas.openxmlformats.org/package/2006/relationships"><Relationship Id="rId1" Target="../media/image1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6.xml" Type="http://schemas.openxmlformats.org/officeDocument/2006/relationships/notesSlide"/></Relationships>
</file>

<file path=ppt/slides/_rels/slide177.xml.rels><?xml version="1.0" encoding="UTF-8" standalone="yes"?>
<Relationships xmlns="http://schemas.openxmlformats.org/package/2006/relationships"><Relationship Id="rId1" Target="../media/image1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7.xml" Type="http://schemas.openxmlformats.org/officeDocument/2006/relationships/notesSlide"/></Relationships>
</file>

<file path=ppt/slides/_rels/slide178.xml.rels><?xml version="1.0" encoding="UTF-8" standalone="yes"?>
<Relationships xmlns="http://schemas.openxmlformats.org/package/2006/relationships"><Relationship Id="rId1" Target="../media/image1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8.xml" Type="http://schemas.openxmlformats.org/officeDocument/2006/relationships/notesSlide"/></Relationships>
</file>

<file path=ppt/slides/_rels/slide179.xml.rels><?xml version="1.0" encoding="UTF-8" standalone="yes"?>
<Relationships xmlns="http://schemas.openxmlformats.org/package/2006/relationships"><Relationship Id="rId1" Target="../media/image1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9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80.xml.rels><?xml version="1.0" encoding="UTF-8" standalone="yes"?>
<Relationships xmlns="http://schemas.openxmlformats.org/package/2006/relationships"><Relationship Id="rId1" Target="../media/image1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0.xml" Type="http://schemas.openxmlformats.org/officeDocument/2006/relationships/notesSlide"/></Relationships>
</file>

<file path=ppt/slides/_rels/slide181.xml.rels><?xml version="1.0" encoding="UTF-8" standalone="yes"?>
<Relationships xmlns="http://schemas.openxmlformats.org/package/2006/relationships"><Relationship Id="rId1" Target="../media/image1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1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181</Slides>
  <Notes>181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181</vt:i4>
      </vt:variant>
    </vt:vector>
  </HeadingPairs>
  <TitlesOfParts>
    <vt:vector size="18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2019-06-29T06:57:27.138Z</dcterms:created>
  <dcterms:modified xsi:type="dcterms:W3CDTF">2019-06-29T06:57:27.138Z</dcterms:modified>
</cp:coreProperties>
</file>